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329" r:id="rId5"/>
    <p:sldId id="259" r:id="rId6"/>
    <p:sldId id="305" r:id="rId7"/>
    <p:sldId id="334" r:id="rId8"/>
    <p:sldId id="335" r:id="rId9"/>
    <p:sldId id="339" r:id="rId10"/>
    <p:sldId id="260" r:id="rId11"/>
    <p:sldId id="340" r:id="rId12"/>
    <p:sldId id="342" r:id="rId13"/>
    <p:sldId id="343" r:id="rId14"/>
    <p:sldId id="344" r:id="rId15"/>
    <p:sldId id="345" r:id="rId16"/>
    <p:sldId id="346" r:id="rId17"/>
    <p:sldId id="347" r:id="rId18"/>
    <p:sldId id="348" r:id="rId19"/>
    <p:sldId id="349" r:id="rId20"/>
    <p:sldId id="351" r:id="rId21"/>
    <p:sldId id="350" r:id="rId22"/>
    <p:sldId id="352" r:id="rId23"/>
    <p:sldId id="353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261" r:id="rId32"/>
    <p:sldId id="361" r:id="rId33"/>
    <p:sldId id="362" r:id="rId34"/>
    <p:sldId id="363" r:id="rId35"/>
    <p:sldId id="328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pos="5375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orient="horz" pos="3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26262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43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1330" y="53"/>
      </p:cViewPr>
      <p:guideLst>
        <p:guide orient="horz" pos="346"/>
        <p:guide pos="5375"/>
        <p:guide pos="385"/>
        <p:guide orient="horz" pos="39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19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D77B4-E4B4-4D3C-A9C5-EB900FF3B15E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5EBB-275F-4C24-B082-C5EEF143550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90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38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32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339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207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004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516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68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819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26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762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82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943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804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417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302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046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79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092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881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748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79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7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249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58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1410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251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9825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3564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968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2766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90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047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085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22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AD5EBB-275F-4C24-B082-C5EEF14355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8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15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929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148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559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8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91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84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2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87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12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6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D302F-5E2D-4FF9-A986-02603DCE6FDA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CA248-7BE1-4335-B3FB-1E6869F2E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0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pandaphinex/article/details/79175604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csdn.net/achuo/article/details/51086599" TargetMode="External"/><Relationship Id="rId4" Type="http://schemas.openxmlformats.org/officeDocument/2006/relationships/hyperlink" Target="https://blog.csdn.net/liyucheng12131/article/details/54667805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991141" y="2699658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上海交通大学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91141" y="3020314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杨杰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91141" y="3340970"/>
            <a:ext cx="257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516030910465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91142" y="3727456"/>
            <a:ext cx="2573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Duan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childe,School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Aeronautics,</a:t>
            </a:r>
          </a:p>
          <a:p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Northwestern </a:t>
            </a:r>
            <a:r>
              <a:rPr lang="en-US" altLang="zh-CN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Polytechnical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05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university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564451" y="2716812"/>
            <a:ext cx="579549" cy="1361673"/>
            <a:chOff x="8564451" y="2716812"/>
            <a:chExt cx="579549" cy="1361673"/>
          </a:xfrm>
        </p:grpSpPr>
        <p:sp>
          <p:nvSpPr>
            <p:cNvPr id="12" name="矩形 11"/>
            <p:cNvSpPr/>
            <p:nvPr/>
          </p:nvSpPr>
          <p:spPr>
            <a:xfrm>
              <a:off x="8564451" y="2716812"/>
              <a:ext cx="579549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64451" y="3805061"/>
              <a:ext cx="579549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0" y="2716812"/>
            <a:ext cx="5991142" cy="1361673"/>
            <a:chOff x="0" y="2716812"/>
            <a:chExt cx="5991142" cy="1361673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6815" y="2861681"/>
              <a:ext cx="5594325" cy="746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5000"/>
                </a:lnSpc>
              </a:pPr>
              <a:r>
                <a:rPr lang="en-US" altLang="zh-CN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Jenkins</a:t>
              </a:r>
              <a:r>
                <a:rPr lang="zh-CN" altLang="en-US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搭建</a:t>
              </a:r>
              <a:r>
                <a:rPr lang="en-US" altLang="zh-CN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CI/CD</a:t>
              </a:r>
              <a:r>
                <a:rPr lang="zh-CN" altLang="en-US" sz="3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lang="zh-CN" altLang="en-US" sz="3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4948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1" y="2845078"/>
            <a:ext cx="464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THREE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）登录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，选中“系统管理”，右侧框中点进“系统设置”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r="45472" b="25264"/>
          <a:stretch/>
        </p:blipFill>
        <p:spPr>
          <a:xfrm>
            <a:off x="1007755" y="2116158"/>
            <a:ext cx="6012805" cy="41507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sp>
        <p:nvSpPr>
          <p:cNvPr id="11" name="矩形 10"/>
          <p:cNvSpPr/>
          <p:nvPr/>
        </p:nvSpPr>
        <p:spPr>
          <a:xfrm>
            <a:off x="1078953" y="3359104"/>
            <a:ext cx="749808" cy="1930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828761" y="2905760"/>
            <a:ext cx="457239" cy="3556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4" t="16519" r="23777" b="30938"/>
          <a:stretch/>
        </p:blipFill>
        <p:spPr>
          <a:xfrm>
            <a:off x="880649" y="2380319"/>
            <a:ext cx="6591847" cy="354945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208233"/>
            <a:ext cx="73719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）展开“代理协议”并全部选中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此处选中之后，会启用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"Java Web Start Agent"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，否则其在创建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slave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时处于不可见状态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177688" y="3009900"/>
            <a:ext cx="738632" cy="14732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60633"/>
            <a:ext cx="73719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管理节点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"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4" t="12371" r="15667" b="14419"/>
          <a:stretch/>
        </p:blipFill>
        <p:spPr>
          <a:xfrm>
            <a:off x="880649" y="2125400"/>
            <a:ext cx="5750560" cy="376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）选中左侧“新建节点”创建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并填写信息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远程目录用于存储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Jenkins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客户端运行文件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6519" r="1110" b="10394"/>
          <a:stretch/>
        </p:blipFill>
        <p:spPr>
          <a:xfrm>
            <a:off x="880649" y="2560320"/>
            <a:ext cx="669544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）此时新建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处于未连接状态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在作为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的机器上登录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并点击“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launch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安装浏览器下载的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jnlp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8" t="14740" r="31778" b="59581"/>
          <a:stretch/>
        </p:blipFill>
        <p:spPr>
          <a:xfrm>
            <a:off x="880649" y="3263253"/>
            <a:ext cx="7574064" cy="251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slave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61889" y="1145827"/>
            <a:ext cx="772632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jnlp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文件要求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，连接成功后回到主机查看已连接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创建好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node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，就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和某一台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server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连接上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了，接下来需要创建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job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，完成工作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29160" r="63778" b="45951"/>
          <a:stretch/>
        </p:blipFill>
        <p:spPr>
          <a:xfrm>
            <a:off x="961889" y="2297128"/>
            <a:ext cx="4520988" cy="18299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9" t="12568" r="50395" b="62345"/>
          <a:stretch/>
        </p:blipFill>
        <p:spPr>
          <a:xfrm>
            <a:off x="1078952" y="4277359"/>
            <a:ext cx="4520988" cy="208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）选中“新建任务”，填写名称，选择自由风格的项目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16791" r="19667" b="17177"/>
          <a:stretch/>
        </p:blipFill>
        <p:spPr>
          <a:xfrm>
            <a:off x="880649" y="2380319"/>
            <a:ext cx="6332951" cy="369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6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22165"/>
            <a:ext cx="737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）任务详细页勾选“限制项目的运行节点”，填写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该项目仅由此节点响应，实现分布式构建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1" t="12913" r="16000" b="29473"/>
          <a:stretch/>
        </p:blipFill>
        <p:spPr>
          <a:xfrm>
            <a:off x="905748" y="2768763"/>
            <a:ext cx="629920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22165"/>
            <a:ext cx="737194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）“源码管理”选中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并填入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地址，账号密码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Branches to build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选择需要构建的分支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4" t="19876" r="19889" b="10000"/>
          <a:stretch/>
        </p:blipFill>
        <p:spPr>
          <a:xfrm>
            <a:off x="880649" y="2555158"/>
            <a:ext cx="6309360" cy="39642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277256" y="4639264"/>
            <a:ext cx="749808" cy="1930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2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/>
        </p:nvSpPr>
        <p:spPr>
          <a:xfrm flipH="1">
            <a:off x="-26964" y="-6251"/>
            <a:ext cx="4635476" cy="6904592"/>
          </a:xfrm>
          <a:custGeom>
            <a:avLst/>
            <a:gdLst>
              <a:gd name="connsiteX0" fmla="*/ 0 w 4608514"/>
              <a:gd name="connsiteY0" fmla="*/ 6043981 h 6043981"/>
              <a:gd name="connsiteX1" fmla="*/ 2819212 w 4608514"/>
              <a:gd name="connsiteY1" fmla="*/ 0 h 6043981"/>
              <a:gd name="connsiteX2" fmla="*/ 4608514 w 4608514"/>
              <a:gd name="connsiteY2" fmla="*/ 0 h 6043981"/>
              <a:gd name="connsiteX3" fmla="*/ 1789302 w 4608514"/>
              <a:gd name="connsiteY3" fmla="*/ 6043981 h 6043981"/>
              <a:gd name="connsiteX4" fmla="*/ 0 w 4608514"/>
              <a:gd name="connsiteY4" fmla="*/ 6043981 h 6043981"/>
              <a:gd name="connsiteX0" fmla="*/ 0 w 4613184"/>
              <a:gd name="connsiteY0" fmla="*/ 6043981 h 6084322"/>
              <a:gd name="connsiteX1" fmla="*/ 2819212 w 4613184"/>
              <a:gd name="connsiteY1" fmla="*/ 0 h 6084322"/>
              <a:gd name="connsiteX2" fmla="*/ 4608514 w 4613184"/>
              <a:gd name="connsiteY2" fmla="*/ 0 h 6084322"/>
              <a:gd name="connsiteX3" fmla="*/ 4613184 w 4613184"/>
              <a:gd name="connsiteY3" fmla="*/ 6084322 h 6084322"/>
              <a:gd name="connsiteX4" fmla="*/ 0 w 4613184"/>
              <a:gd name="connsiteY4" fmla="*/ 6043981 h 6084322"/>
              <a:gd name="connsiteX0" fmla="*/ 0 w 4613184"/>
              <a:gd name="connsiteY0" fmla="*/ 6864251 h 6904592"/>
              <a:gd name="connsiteX1" fmla="*/ 3209177 w 4613184"/>
              <a:gd name="connsiteY1" fmla="*/ 0 h 6904592"/>
              <a:gd name="connsiteX2" fmla="*/ 4608514 w 4613184"/>
              <a:gd name="connsiteY2" fmla="*/ 820270 h 6904592"/>
              <a:gd name="connsiteX3" fmla="*/ 4613184 w 4613184"/>
              <a:gd name="connsiteY3" fmla="*/ 6904592 h 6904592"/>
              <a:gd name="connsiteX4" fmla="*/ 0 w 4613184"/>
              <a:gd name="connsiteY4" fmla="*/ 6864251 h 6904592"/>
              <a:gd name="connsiteX0" fmla="*/ 0 w 4635476"/>
              <a:gd name="connsiteY0" fmla="*/ 6864251 h 6904592"/>
              <a:gd name="connsiteX1" fmla="*/ 3209177 w 4635476"/>
              <a:gd name="connsiteY1" fmla="*/ 0 h 6904592"/>
              <a:gd name="connsiteX2" fmla="*/ 4635408 w 4635476"/>
              <a:gd name="connsiteY2" fmla="*/ 0 h 6904592"/>
              <a:gd name="connsiteX3" fmla="*/ 4613184 w 4635476"/>
              <a:gd name="connsiteY3" fmla="*/ 6904592 h 6904592"/>
              <a:gd name="connsiteX4" fmla="*/ 0 w 4635476"/>
              <a:gd name="connsiteY4" fmla="*/ 6864251 h 6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5476" h="6904592">
                <a:moveTo>
                  <a:pt x="0" y="6864251"/>
                </a:moveTo>
                <a:lnTo>
                  <a:pt x="3209177" y="0"/>
                </a:lnTo>
                <a:lnTo>
                  <a:pt x="4635408" y="0"/>
                </a:lnTo>
                <a:cubicBezTo>
                  <a:pt x="4636965" y="2028107"/>
                  <a:pt x="4611627" y="4876485"/>
                  <a:pt x="4613184" y="6904592"/>
                </a:cubicBezTo>
                <a:lnTo>
                  <a:pt x="0" y="686425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827149" y="1625954"/>
            <a:ext cx="828000" cy="828000"/>
            <a:chOff x="1827149" y="1625954"/>
            <a:chExt cx="828000" cy="828000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827149" y="1625954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904142" y="1782985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05971" y="2838627"/>
            <a:ext cx="828000" cy="828000"/>
            <a:chOff x="2405971" y="2838627"/>
            <a:chExt cx="828000" cy="828000"/>
          </a:xfrm>
        </p:grpSpPr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2405971" y="2838627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82964" y="2991017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84793" y="4046659"/>
            <a:ext cx="828000" cy="828000"/>
            <a:chOff x="2984793" y="4046659"/>
            <a:chExt cx="828000" cy="82800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984793" y="4046659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1786" y="4199049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563616" y="5254690"/>
            <a:ext cx="828000" cy="828000"/>
            <a:chOff x="3563616" y="5254690"/>
            <a:chExt cx="828000" cy="828000"/>
          </a:xfrm>
        </p:grpSpPr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3563616" y="5254690"/>
              <a:ext cx="828000" cy="8280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40609" y="5407080"/>
              <a:ext cx="674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061786" y="1590040"/>
            <a:ext cx="55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</a:t>
            </a: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66308" y="2835533"/>
            <a:ext cx="5001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工具和功能介绍</a:t>
            </a:r>
            <a:endParaRPr lang="da-DK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161310" y="4054743"/>
            <a:ext cx="4996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29339" y="5254690"/>
            <a:ext cx="441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问题和可改进之处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362218" y="259392"/>
            <a:ext cx="4205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zh-CN" alt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6" name="矩形 25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9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  <p:bldP spid="21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22165"/>
            <a:ext cx="7371941" cy="83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）“构建触发器”选中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hook trigger for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GITScm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polling</a:t>
            </a: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当有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push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到达</a:t>
            </a:r>
            <a:r>
              <a:rPr lang="en-US" altLang="zh-CN" sz="16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github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则开始构建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6" t="20469" r="45667" b="51086"/>
          <a:stretch/>
        </p:blipFill>
        <p:spPr>
          <a:xfrm>
            <a:off x="880649" y="2722596"/>
            <a:ext cx="677672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5323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任务（配置</a:t>
            </a:r>
            <a:r>
              <a:rPr lang="en-US" altLang="zh-CN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999255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登陆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 -&gt;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Webhooks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-&gt;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Hook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里填上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http://jenkins_url/github-webhook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1277256" y="4639264"/>
            <a:ext cx="749808" cy="1930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2" t="8420" r="19667" b="10000"/>
          <a:stretch/>
        </p:blipFill>
        <p:spPr>
          <a:xfrm>
            <a:off x="880649" y="2473519"/>
            <a:ext cx="5963920" cy="41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5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22165"/>
            <a:ext cx="737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）“构建”里选择语言并写入命令，即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push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后希望对项目进行的操作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可执行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构建，测试，打包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8" t="59308" r="18018" b="16373"/>
          <a:stretch/>
        </p:blipFill>
        <p:spPr>
          <a:xfrm>
            <a:off x="1150112" y="3329794"/>
            <a:ext cx="6474930" cy="138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任务（自动发送邮件）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78785"/>
            <a:ext cx="737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）保存并返回“系统管理”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“系统设置”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填写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Jenkins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url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和管理员邮件地址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（和发件地址保持一致）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9" t="36666" r="3396" b="34655"/>
          <a:stretch/>
        </p:blipFill>
        <p:spPr>
          <a:xfrm>
            <a:off x="611187" y="3012432"/>
            <a:ext cx="8180853" cy="1809736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80649" y="3592320"/>
            <a:ext cx="1767764" cy="32437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任务（自动发送邮件）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78785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）“邮件通知”填发件邮箱的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服务器和后缀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勾选“使用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smtp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认证”，填写用户名密码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邮箱需开通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smtp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功能并获得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smtp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服务使用的密码）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5" t="9664" r="28585" b="52097"/>
          <a:stretch/>
        </p:blipFill>
        <p:spPr>
          <a:xfrm>
            <a:off x="1277256" y="3254369"/>
            <a:ext cx="6132835" cy="288902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416471" y="5080959"/>
            <a:ext cx="465072" cy="19590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81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任务（自动发送邮件）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78785"/>
            <a:ext cx="73719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）选择测试并填写收件邮箱，配置成功即可收到邮件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56289" r="34622" b="19895"/>
          <a:stretch/>
        </p:blipFill>
        <p:spPr>
          <a:xfrm>
            <a:off x="1277256" y="2262619"/>
            <a:ext cx="4985521" cy="16540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23082" r="56604" b="59644"/>
          <a:stretch/>
        </p:blipFill>
        <p:spPr>
          <a:xfrm>
            <a:off x="1277256" y="4292698"/>
            <a:ext cx="4901815" cy="203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7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任务（自动发送邮件）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78785"/>
            <a:ext cx="737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）返回任务配置页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“构建后操作”选择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editable email notification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t="24759" r="32264" b="33313"/>
          <a:stretch/>
        </p:blipFill>
        <p:spPr>
          <a:xfrm>
            <a:off x="1070326" y="3128888"/>
            <a:ext cx="4744528" cy="215660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295871" y="4382219"/>
            <a:ext cx="1171284" cy="1293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任务（自动发送邮件）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267785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trigger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”里选择“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failure-any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”和“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success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表示构建失败和成功时发送邮件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自动构建功能已经完成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295871" y="4382219"/>
            <a:ext cx="1171284" cy="12939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2" t="11006" r="17547" b="19224"/>
          <a:stretch/>
        </p:blipFill>
        <p:spPr>
          <a:xfrm>
            <a:off x="1078953" y="2652622"/>
            <a:ext cx="6003985" cy="35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302924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的项目为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“系统管理”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“全局工具配置”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jdk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与本地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path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的路径一致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3" t="30629" r="32264" b="45220"/>
          <a:stretch/>
        </p:blipFill>
        <p:spPr>
          <a:xfrm>
            <a:off x="1130607" y="3145779"/>
            <a:ext cx="3942272" cy="1242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3" t="26134" r="34811" b="52877"/>
          <a:stretch/>
        </p:blipFill>
        <p:spPr>
          <a:xfrm>
            <a:off x="1150112" y="4658265"/>
            <a:ext cx="3875267" cy="118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0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50112" y="1302924"/>
            <a:ext cx="737194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“系统管理”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“插件管理”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deploy to container plugin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可以将打包好的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war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包发送到指定的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Servlet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容器中部署</a:t>
            </a:r>
            <a:endParaRPr lang="en-US" altLang="zh-CN" sz="16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t="41195" r="31698" b="35996"/>
          <a:stretch/>
        </p:blipFill>
        <p:spPr>
          <a:xfrm>
            <a:off x="1150112" y="3355675"/>
            <a:ext cx="6547124" cy="20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2" y="2845078"/>
            <a:ext cx="466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ONE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9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50112" y="1302924"/>
            <a:ext cx="7371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“构建后操作”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deploy war to a container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，将构建后的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包部署到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tomcat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WAR/EAR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：构建后的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war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包地址</a:t>
            </a:r>
            <a:endParaRPr lang="en-US" altLang="zh-CN" sz="1600" dirty="0" smtClean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Tomcat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账号信息：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tomcat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的安装目录的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conf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目录下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tomcat-user.xml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文件的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tomcat-users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标签中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3" t="24143" r="32924" b="31877"/>
          <a:stretch/>
        </p:blipFill>
        <p:spPr>
          <a:xfrm>
            <a:off x="1493732" y="3450567"/>
            <a:ext cx="4597879" cy="222561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97795" y="3735238"/>
            <a:ext cx="808974" cy="1811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696632" y="4475672"/>
            <a:ext cx="2192077" cy="1754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406769" y="4705710"/>
            <a:ext cx="808974" cy="18115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78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04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2" y="2845078"/>
            <a:ext cx="4663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问题和可改进之处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FOUR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2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8953" y="2308445"/>
            <a:ext cx="6570530" cy="2635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之前自己配置了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java9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Jenkins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要求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java8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环境，下载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jdk1.8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并且配置环境变量后依然是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java9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在运行，上网了解到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安装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jdk1.9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时电脑自动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java.exe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javaw.exe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javaws.exe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三个可执行文件复制到了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C:\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Windows\System32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（或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C:\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ProgramData\Oracle\Java\javapath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）目录，而且这个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目录在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环境变量中的优先级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高于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JAVA_HOME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设置的环境变量优先级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将这三个文件删除，再次执行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 -version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，发现成功将</a:t>
            </a:r>
            <a:r>
              <a:rPr lang="en-US" altLang="zh-CN" sz="1600" dirty="0" err="1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jdk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换成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1.7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23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80172" y="1400720"/>
            <a:ext cx="737194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）自动发送邮件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8953" y="2334615"/>
            <a:ext cx="657053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设置自动发送邮件时，把信息填在“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Extended E-mail </a:t>
            </a:r>
            <a:r>
              <a:rPr lang="en-US" altLang="zh-CN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Notification</a:t>
            </a: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”就无法发送邮件，填在“邮件通知”之后才能正确发送，没有找到原因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7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93732" y="415351"/>
            <a:ext cx="7113238" cy="461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可改进之处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78953" y="2480973"/>
            <a:ext cx="6570530" cy="789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发送邮件和自动部署都在“构建后步骤”里执行，所以邮件只能发送构建结果而不能发送部署结果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60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2932981"/>
            <a:ext cx="9144000" cy="1456055"/>
            <a:chOff x="0" y="2716812"/>
            <a:chExt cx="5991142" cy="1361673"/>
          </a:xfrm>
        </p:grpSpPr>
        <p:sp>
          <p:nvSpPr>
            <p:cNvPr id="30" name="矩形 29"/>
            <p:cNvSpPr/>
            <p:nvPr/>
          </p:nvSpPr>
          <p:spPr>
            <a:xfrm>
              <a:off x="0" y="3805061"/>
              <a:ext cx="5991141" cy="2734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16812"/>
              <a:ext cx="5991142" cy="99349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518250" y="836762"/>
            <a:ext cx="7047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Reference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blog.csdn.net/pandaphinex/article/details/79175604</a:t>
            </a:r>
            <a:endParaRPr lang="en-US" altLang="zh-CN" dirty="0" smtClean="0"/>
          </a:p>
          <a:p>
            <a:r>
              <a:rPr lang="en-US" altLang="zh-CN" dirty="0">
                <a:hlinkClick r:id="rId4"/>
              </a:rPr>
              <a:t>https://</a:t>
            </a:r>
            <a:r>
              <a:rPr lang="en-US" altLang="zh-CN" dirty="0" smtClean="0">
                <a:hlinkClick r:id="rId4"/>
              </a:rPr>
              <a:t>blog.csdn.net/liyucheng12131/article/details/54667805</a:t>
            </a:r>
            <a:endParaRPr lang="en-US" altLang="zh-CN" dirty="0" smtClean="0"/>
          </a:p>
          <a:p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blog.csdn.net/achuo/article/details/51086599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545457" y="3002492"/>
            <a:ext cx="2579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感谢！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62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1.CI/CD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338554" y="1439269"/>
            <a:ext cx="72684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，即持续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(Continuous integration)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是一种软件开发实践，即团队开发成员经常集成它们的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工作。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每次集成都通过自动化的构建（包括编译，发布，自动化测试）来验证，从而尽早地发现集成错误。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21" name="矩形 20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338554" y="3480773"/>
            <a:ext cx="726841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，即持续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continuous deployment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）是通过自动化的构建、测试和部署循环来快速交付高质量的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engineering productivity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最大化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4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8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851645"/>
            <a:ext cx="4205521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99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</a:t>
            </a:r>
            <a:endParaRPr lang="zh-CN" altLang="en-US" sz="199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7161" y="2845078"/>
            <a:ext cx="4645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工具和功能介绍</a:t>
            </a:r>
            <a:endParaRPr lang="en-US" altLang="zh-CN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87162" y="3375000"/>
            <a:ext cx="4663440" cy="108000"/>
            <a:chOff x="3649980" y="3375660"/>
            <a:chExt cx="4663440" cy="108000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733800" y="3429660"/>
              <a:ext cx="4495800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>
              <a:spLocks/>
            </p:cNvSpPr>
            <p:nvPr/>
          </p:nvSpPr>
          <p:spPr>
            <a:xfrm>
              <a:off x="364998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>
              <a:spLocks/>
            </p:cNvSpPr>
            <p:nvPr/>
          </p:nvSpPr>
          <p:spPr>
            <a:xfrm>
              <a:off x="8205420" y="3375660"/>
              <a:ext cx="108000" cy="108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 useBgFill="1">
        <p:nvSpPr>
          <p:cNvPr id="16" name="文本框 15"/>
          <p:cNvSpPr txBox="1"/>
          <p:nvPr/>
        </p:nvSpPr>
        <p:spPr>
          <a:xfrm>
            <a:off x="487591" y="3105835"/>
            <a:ext cx="323033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TWO</a:t>
            </a:r>
            <a:endParaRPr lang="zh-CN" altLang="en-US" sz="3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8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2857" y="1611405"/>
            <a:ext cx="371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自动构建工具：</a:t>
            </a:r>
            <a:r>
              <a:rPr lang="en-US" altLang="zh-CN" sz="2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jenkins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65953" y="5358994"/>
            <a:ext cx="4057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版本控制工具：</a:t>
            </a:r>
            <a:r>
              <a:rPr lang="en-US" altLang="zh-CN" sz="24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github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50112" y="2146240"/>
            <a:ext cx="6958718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易于配置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RSS/E-mail</a:t>
            </a: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JUnit/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TestNG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测试报告。</a:t>
            </a:r>
          </a:p>
          <a:p>
            <a:pPr latinLnBrk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插入支持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257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实现的功能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8953" y="1583179"/>
            <a:ext cx="371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人工开发流程：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103629" y="4453219"/>
            <a:ext cx="737194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CI/CD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后</a:t>
            </a:r>
            <a:r>
              <a:rPr lang="en-US" altLang="zh-CN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3,4,5</a:t>
            </a:r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步骤自动化：</a:t>
            </a:r>
            <a:endParaRPr lang="en-US" altLang="zh-CN" sz="2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自动编译测试打包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邮件发送自动构建结果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自动化部署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078953" y="1958580"/>
            <a:ext cx="695871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4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采用分布式构建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80649" y="1425079"/>
            <a:ext cx="7371941" cy="45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分布式构建能够让同一套代码或项目在不同的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编译、部署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9" y="2380319"/>
            <a:ext cx="7404440" cy="391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6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611187" y="261275"/>
            <a:ext cx="666069" cy="664458"/>
            <a:chOff x="611187" y="261275"/>
            <a:chExt cx="666069" cy="664458"/>
          </a:xfrm>
        </p:grpSpPr>
        <p:sp>
          <p:nvSpPr>
            <p:cNvPr id="9" name="矩形 8"/>
            <p:cNvSpPr>
              <a:spLocks noChangeAspect="1"/>
            </p:cNvSpPr>
            <p:nvPr/>
          </p:nvSpPr>
          <p:spPr>
            <a:xfrm>
              <a:off x="611187" y="261275"/>
              <a:ext cx="538925" cy="53762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880650" y="530086"/>
              <a:ext cx="396606" cy="3956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419575" y="362672"/>
            <a:ext cx="7113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采用分布式构建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54276" y="1943770"/>
            <a:ext cx="737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项目过多和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过多，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每个项目都登录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进行操作，没有多线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的概念，不便于管理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8606970" y="6519446"/>
            <a:ext cx="638628" cy="338554"/>
            <a:chOff x="8663567" y="6519446"/>
            <a:chExt cx="638628" cy="338554"/>
          </a:xfrm>
        </p:grpSpPr>
        <p:sp>
          <p:nvSpPr>
            <p:cNvPr id="57" name="矩形 56"/>
            <p:cNvSpPr/>
            <p:nvPr/>
          </p:nvSpPr>
          <p:spPr>
            <a:xfrm>
              <a:off x="8766881" y="6519446"/>
              <a:ext cx="432000" cy="33855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8663567" y="6519446"/>
              <a:ext cx="638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054276" y="1482105"/>
            <a:ext cx="371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项目过多的问题：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8953" y="3599020"/>
            <a:ext cx="3710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分布式方案：</a:t>
            </a:r>
            <a:endParaRPr lang="en-US" altLang="zh-CN" sz="2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8953" y="4060685"/>
            <a:ext cx="757737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使用一台服务器作为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，其余项目均应用在节点机子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便利：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 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的成本，只需要维护主机上的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从机器只需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要安装主机上的节点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7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学术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779</TotalTime>
  <Words>1125</Words>
  <Application>Microsoft Office PowerPoint</Application>
  <PresentationFormat>全屏显示(4:3)</PresentationFormat>
  <Paragraphs>201</Paragraphs>
  <Slides>35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PPTfans网（www.pptfans.cn）</dc:title>
  <dc:subject/>
  <dc:creator>PPTfans网（www.pptfans.cn）</dc:creator>
  <cp:keywords/>
  <dc:description/>
  <cp:lastModifiedBy>admin</cp:lastModifiedBy>
  <cp:revision>230</cp:revision>
  <dcterms:created xsi:type="dcterms:W3CDTF">2015-01-13T10:49:01Z</dcterms:created>
  <dcterms:modified xsi:type="dcterms:W3CDTF">2018-05-23T06:50:23Z</dcterms:modified>
  <cp:category/>
</cp:coreProperties>
</file>